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2754B-E226-41A5-BA1D-2F5E077A7A65}" type="datetimeFigureOut">
              <a:rPr lang="en-US" smtClean="0"/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DCFA5-6600-4510-BA75-0D7F6DDF6823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381001"/>
            <a:ext cx="2895600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Georgia" pitchFamily="18" charset="0"/>
              </a:rPr>
              <a:t>Henry Moore</a:t>
            </a:r>
            <a:endParaRPr lang="en-US" sz="4000" dirty="0">
              <a:latin typeface="Georg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5486400"/>
            <a:ext cx="3048000" cy="838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eorgia" pitchFamily="18" charset="0"/>
              </a:rPr>
              <a:t>1898-1986</a:t>
            </a:r>
            <a:endParaRPr lang="en-US" sz="28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799" y="1276732"/>
            <a:ext cx="3016557" cy="405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65282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95400"/>
            <a:ext cx="697088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69107"/>
            <a:ext cx="4604309" cy="615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00" y="228600"/>
            <a:ext cx="4495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52400"/>
            <a:ext cx="5133975" cy="641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28600"/>
            <a:ext cx="4267200" cy="642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200025"/>
            <a:ext cx="51435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978" y="609600"/>
            <a:ext cx="4638822" cy="538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09600"/>
            <a:ext cx="722610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33400"/>
            <a:ext cx="6702083" cy="536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</Words>
  <Application>Microsoft Office PowerPoint</Application>
  <PresentationFormat>On-screen Show (4:3)</PresentationFormat>
  <Paragraphs>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Henry Moore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Henry Moore- Sculpture</dc:title>
  <dc:subject>Art</dc:subject>
  <dc:creator>Nicole Seibert</dc:creator>
  <cp:lastModifiedBy>Nicole Seibert</cp:lastModifiedBy>
  <cp:revision>8</cp:revision>
  <dcterms:created xsi:type="dcterms:W3CDTF">2009-07-16T21:41:41Z</dcterms:created>
  <dcterms:modified xsi:type="dcterms:W3CDTF">2009-07-16T22:46:15Z</dcterms:modified>
</cp:coreProperties>
</file>